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9"/>
  </p:notesMasterIdLst>
  <p:sldIdLst>
    <p:sldId id="259" r:id="rId2"/>
    <p:sldId id="261" r:id="rId3"/>
    <p:sldId id="262" r:id="rId4"/>
    <p:sldId id="267" r:id="rId5"/>
    <p:sldId id="266" r:id="rId6"/>
    <p:sldId id="270" r:id="rId7"/>
    <p:sldId id="26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13"/>
  </p:normalViewPr>
  <p:slideViewPr>
    <p:cSldViewPr snapToGrid="0" snapToObjects="1">
      <p:cViewPr varScale="1">
        <p:scale>
          <a:sx n="70" d="100"/>
          <a:sy n="70" d="100"/>
        </p:scale>
        <p:origin x="13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tmp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219CF-C82C-D140-AFDA-2B230CE4D65C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C0FFA-9DAC-5346-9A3A-A5D0C7D2D71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58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2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496172-76DC-224A-B56B-6C7372BB4FCC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566" y="457285"/>
            <a:ext cx="4318946" cy="14684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30" y="4634464"/>
            <a:ext cx="1618735" cy="161873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420130" y="468518"/>
            <a:ext cx="3979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Bonus </a:t>
            </a:r>
          </a:p>
          <a:p>
            <a:pPr algn="ctr"/>
            <a:r>
              <a:rPr lang="en-US" sz="3200" dirty="0" smtClean="0"/>
              <a:t>EV3</a:t>
            </a:r>
            <a:r>
              <a:rPr lang="en-US" sz="3200" baseline="0" dirty="0" smtClean="0"/>
              <a:t> Programming Lessons</a:t>
            </a:r>
            <a:endParaRPr lang="en-US" sz="3200" dirty="0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167623" y="2685828"/>
            <a:ext cx="7200900" cy="1485900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2038865" y="4562497"/>
            <a:ext cx="211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Droids Robotics</a:t>
            </a:r>
            <a:endParaRPr lang="en-US" dirty="0"/>
          </a:p>
        </p:txBody>
      </p:sp>
      <p:sp>
        <p:nvSpPr>
          <p:cNvPr id="24" name="L-Shape 23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-Shape 24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-Shape 25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-Shape 26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87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B55A-3800-EC47-A67E-7B12AB22B19C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7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57214-81AB-1743-8626-7D2C8892D6AD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9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2" y="290384"/>
            <a:ext cx="8452022" cy="83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48809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D7239-BE5B-8D40-A62B-B849FAE0EA0F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B94275-F7A6-3D4C-A5A2-6D05AF1C977D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6731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2EF3A-D1F4-124A-9B54-3CCCE552F03C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24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CE12-7408-7E4E-81C5-2BBC257883E1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3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94DE-C9D3-8F4A-9E98-6EB3641F0F05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4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9926A-982B-654D-AD25-E4A0BDF5781A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0C6672-43A5-BB48-BB44-CE999D6287A2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31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24B12A-985F-304C-B08E-6E332AA2B264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469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AD7742A2-71E5-BC41-9B99-6AAEC7E79C6B}" type="datetime1">
              <a:rPr lang="en-US" smtClean="0"/>
              <a:t>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L-Shape 9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-Shape 15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cmucam.org/projects/cmucam5/wiki/Mounting_Pixy_with_LEG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rc.a.bazergui" TargetMode="External"/><Relationship Id="rId2" Type="http://schemas.openxmlformats.org/officeDocument/2006/relationships/hyperlink" Target="mailto:team@droidsrobotics.or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://creativecommons.org/licenses/by-nc-sa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850" y="2685828"/>
            <a:ext cx="7200900" cy="14859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Identificador</a:t>
            </a:r>
            <a:r>
              <a:rPr lang="en-US" dirty="0" smtClean="0"/>
              <a:t> De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PixyCam</a:t>
            </a:r>
            <a:r>
              <a:rPr lang="en-US" dirty="0" smtClean="0"/>
              <a:t> Para </a:t>
            </a:r>
            <a:r>
              <a:rPr lang="en-US" dirty="0" smtClean="0"/>
              <a:t>MINDSTORMS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17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Começando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388367" cy="4880919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Tenha</a:t>
            </a:r>
            <a:r>
              <a:rPr lang="en-US" dirty="0" smtClean="0"/>
              <a:t> </a:t>
            </a:r>
            <a:r>
              <a:rPr lang="en-US" dirty="0" err="1" smtClean="0"/>
              <a:t>certeza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você</a:t>
            </a:r>
            <a:r>
              <a:rPr lang="en-US" dirty="0" smtClean="0"/>
              <a:t> </a:t>
            </a:r>
            <a:r>
              <a:rPr lang="en-US" dirty="0" err="1" smtClean="0"/>
              <a:t>tenha</a:t>
            </a:r>
            <a:r>
              <a:rPr lang="en-US" dirty="0" smtClean="0"/>
              <a:t> </a:t>
            </a:r>
            <a:r>
              <a:rPr lang="en-US" dirty="0" err="1" smtClean="0"/>
              <a:t>feito</a:t>
            </a:r>
            <a:r>
              <a:rPr lang="en-US" dirty="0" smtClean="0"/>
              <a:t> a </a:t>
            </a:r>
            <a:r>
              <a:rPr lang="en-US" dirty="0" err="1" smtClean="0"/>
              <a:t>lição</a:t>
            </a:r>
            <a:r>
              <a:rPr lang="en-US" dirty="0"/>
              <a:t> “</a:t>
            </a:r>
            <a:r>
              <a:rPr lang="en-US" dirty="0" err="1"/>
              <a:t>Introdução</a:t>
            </a:r>
            <a:r>
              <a:rPr lang="en-US" dirty="0"/>
              <a:t> </a:t>
            </a:r>
            <a:r>
              <a:rPr lang="en-US" dirty="0" err="1"/>
              <a:t>PixyCam</a:t>
            </a:r>
            <a:r>
              <a:rPr lang="en-US" dirty="0"/>
              <a:t> </a:t>
            </a:r>
            <a:r>
              <a:rPr lang="en-US" dirty="0" smtClean="0"/>
              <a:t>para MINDSTORMS”, </a:t>
            </a:r>
            <a:r>
              <a:rPr lang="en-US" dirty="0" err="1" smtClean="0"/>
              <a:t>tenha</a:t>
            </a:r>
            <a:r>
              <a:rPr lang="en-US" dirty="0" smtClean="0"/>
              <a:t> “signatures” para </a:t>
            </a:r>
            <a:r>
              <a:rPr lang="en-US" dirty="0" err="1" smtClean="0"/>
              <a:t>blocos</a:t>
            </a:r>
            <a:r>
              <a:rPr lang="en-US" dirty="0" smtClean="0"/>
              <a:t> LEGO </a:t>
            </a:r>
            <a:r>
              <a:rPr lang="en-US" dirty="0" err="1" smtClean="0"/>
              <a:t>vermelho</a:t>
            </a:r>
            <a:r>
              <a:rPr lang="en-US" dirty="0" smtClean="0"/>
              <a:t>, </a:t>
            </a:r>
            <a:r>
              <a:rPr lang="en-US" dirty="0" err="1" smtClean="0"/>
              <a:t>verde</a:t>
            </a:r>
            <a:r>
              <a:rPr lang="en-US" dirty="0" smtClean="0"/>
              <a:t>, </a:t>
            </a:r>
            <a:r>
              <a:rPr lang="en-US" dirty="0" err="1" smtClean="0"/>
              <a:t>azul</a:t>
            </a:r>
            <a:r>
              <a:rPr lang="en-US" dirty="0" smtClean="0"/>
              <a:t> e </a:t>
            </a:r>
            <a:r>
              <a:rPr lang="en-US" dirty="0" err="1" smtClean="0"/>
              <a:t>amarelo</a:t>
            </a:r>
            <a:r>
              <a:rPr lang="en-US" dirty="0" smtClean="0"/>
              <a:t>, e </a:t>
            </a:r>
            <a:r>
              <a:rPr lang="en-US" dirty="0" err="1" smtClean="0"/>
              <a:t>tenha</a:t>
            </a:r>
            <a:r>
              <a:rPr lang="en-US" dirty="0" smtClean="0"/>
              <a:t> </a:t>
            </a:r>
            <a:r>
              <a:rPr lang="en-US" dirty="0" err="1" smtClean="0"/>
              <a:t>instalado</a:t>
            </a:r>
            <a:r>
              <a:rPr lang="en-US" dirty="0" smtClean="0"/>
              <a:t> o </a:t>
            </a:r>
            <a:r>
              <a:rPr lang="en-US" dirty="0" err="1" smtClean="0"/>
              <a:t>Bloco</a:t>
            </a:r>
            <a:r>
              <a:rPr lang="en-US" dirty="0" smtClean="0"/>
              <a:t> </a:t>
            </a:r>
            <a:r>
              <a:rPr lang="en-US" dirty="0" err="1" smtClean="0"/>
              <a:t>PixyCam</a:t>
            </a:r>
            <a:r>
              <a:rPr lang="en-US" dirty="0" smtClean="0"/>
              <a:t> no Software EV3.</a:t>
            </a:r>
          </a:p>
          <a:p>
            <a:pPr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Use as </a:t>
            </a:r>
            <a:r>
              <a:rPr lang="en-US" dirty="0" err="1" smtClean="0">
                <a:sym typeface="Wingdings"/>
              </a:rPr>
              <a:t>instruções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  <a:hlinkClick r:id="rId2"/>
              </a:rPr>
              <a:t>Montando</a:t>
            </a:r>
            <a:r>
              <a:rPr lang="en-US" dirty="0" smtClean="0">
                <a:sym typeface="Wingdings"/>
                <a:hlinkClick r:id="rId2"/>
              </a:rPr>
              <a:t> Pixy com LEGO </a:t>
            </a:r>
            <a:r>
              <a:rPr lang="en-US" dirty="0" smtClean="0">
                <a:sym typeface="Wingdings"/>
              </a:rPr>
              <a:t>para </a:t>
            </a:r>
            <a:r>
              <a:rPr lang="en-US" dirty="0" err="1" smtClean="0">
                <a:sym typeface="Wingdings"/>
              </a:rPr>
              <a:t>montar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uma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peça</a:t>
            </a:r>
            <a:r>
              <a:rPr lang="en-US" dirty="0" smtClean="0">
                <a:sym typeface="Wingdings"/>
              </a:rPr>
              <a:t> LEGO </a:t>
            </a:r>
            <a:r>
              <a:rPr lang="en-US" dirty="0" err="1" smtClean="0">
                <a:sym typeface="Wingdings"/>
              </a:rPr>
              <a:t>na</a:t>
            </a:r>
            <a:r>
              <a:rPr lang="en-US" dirty="0" smtClean="0">
                <a:sym typeface="Wingdings"/>
              </a:rPr>
              <a:t> camera.</a:t>
            </a:r>
          </a:p>
          <a:p>
            <a:pPr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Use </a:t>
            </a:r>
            <a:r>
              <a:rPr lang="en-US" dirty="0" err="1" smtClean="0">
                <a:sym typeface="Wingdings"/>
              </a:rPr>
              <a:t>peças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LEGO </a:t>
            </a:r>
            <a:r>
              <a:rPr lang="en-US" dirty="0" err="1" smtClean="0">
                <a:sym typeface="Wingdings"/>
              </a:rPr>
              <a:t>adicionais</a:t>
            </a:r>
            <a:r>
              <a:rPr lang="en-US" dirty="0" smtClean="0">
                <a:sym typeface="Wingdings"/>
              </a:rPr>
              <a:t> para </a:t>
            </a:r>
            <a:r>
              <a:rPr lang="en-US" dirty="0" err="1" smtClean="0">
                <a:sym typeface="Wingdings"/>
              </a:rPr>
              <a:t>conectar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sua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PixyCam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no </a:t>
            </a:r>
            <a:r>
              <a:rPr lang="en-US" dirty="0" err="1" smtClean="0">
                <a:sym typeface="Wingdings"/>
              </a:rPr>
              <a:t>seu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robô</a:t>
            </a:r>
            <a:r>
              <a:rPr lang="en-US" dirty="0" smtClean="0">
                <a:sym typeface="Wingdings"/>
              </a:rPr>
              <a:t> no </a:t>
            </a:r>
            <a:r>
              <a:rPr lang="en-US" dirty="0" err="1" smtClean="0">
                <a:sym typeface="Wingdings"/>
              </a:rPr>
              <a:t>lugar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que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você</a:t>
            </a:r>
            <a:r>
              <a:rPr lang="en-US" dirty="0" smtClean="0">
                <a:sym typeface="Wingdings"/>
              </a:rPr>
              <a:t> decider.</a:t>
            </a:r>
            <a:endParaRPr lang="en-US" dirty="0">
              <a:sym typeface="Wingdings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ym typeface="Wingdings"/>
              </a:rPr>
              <a:t>Use </a:t>
            </a:r>
            <a:r>
              <a:rPr lang="en-US" dirty="0" smtClean="0">
                <a:sym typeface="Wingdings"/>
              </a:rPr>
              <a:t>p </a:t>
            </a:r>
            <a:r>
              <a:rPr lang="en-US" dirty="0" err="1" smtClean="0">
                <a:sym typeface="Wingdings"/>
              </a:rPr>
              <a:t>cabo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providenciado</a:t>
            </a:r>
            <a:r>
              <a:rPr lang="en-US" dirty="0" smtClean="0">
                <a:sym typeface="Wingdings"/>
              </a:rPr>
              <a:t> para </a:t>
            </a:r>
            <a:r>
              <a:rPr lang="en-US" dirty="0" err="1" smtClean="0">
                <a:sym typeface="Wingdings"/>
              </a:rPr>
              <a:t>plugar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sua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PixyCam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na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porta</a:t>
            </a:r>
            <a:r>
              <a:rPr lang="en-US" dirty="0" smtClean="0">
                <a:sym typeface="Wingdings"/>
              </a:rPr>
              <a:t> 1 do </a:t>
            </a:r>
            <a:r>
              <a:rPr lang="en-US" dirty="0" err="1" smtClean="0">
                <a:sym typeface="Wingdings"/>
              </a:rPr>
              <a:t>seu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robô</a:t>
            </a:r>
            <a:r>
              <a:rPr lang="en-US" dirty="0" smtClean="0">
                <a:sym typeface="Wingdings"/>
              </a:rPr>
              <a:t>.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632" y="3427803"/>
            <a:ext cx="3537995" cy="26534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16466" b="16795"/>
          <a:stretch/>
        </p:blipFill>
        <p:spPr>
          <a:xfrm>
            <a:off x="4949632" y="1284791"/>
            <a:ext cx="3537995" cy="17709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028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Aprendendo</a:t>
            </a:r>
            <a:r>
              <a:rPr lang="en-US" sz="3600" dirty="0" smtClean="0"/>
              <a:t> o </a:t>
            </a:r>
            <a:r>
              <a:rPr lang="en-US" sz="3600" dirty="0" err="1" smtClean="0"/>
              <a:t>Bloco</a:t>
            </a:r>
            <a:r>
              <a:rPr lang="en-US" sz="3600" dirty="0" smtClean="0"/>
              <a:t> </a:t>
            </a:r>
            <a:r>
              <a:rPr lang="en-US" sz="3600" dirty="0" err="1" smtClean="0"/>
              <a:t>PixyCam</a:t>
            </a:r>
            <a:r>
              <a:rPr lang="en-US" sz="3600" dirty="0" smtClean="0"/>
              <a:t>.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4"/>
            <a:ext cx="8452022" cy="3656510"/>
          </a:xfrm>
        </p:spPr>
        <p:txBody>
          <a:bodyPr>
            <a:normAutofit/>
          </a:bodyPr>
          <a:lstStyle/>
          <a:p>
            <a:r>
              <a:rPr lang="en-US" sz="1600" b="1" dirty="0" err="1" smtClean="0">
                <a:sym typeface="Wingdings"/>
              </a:rPr>
              <a:t>Bloco</a:t>
            </a:r>
            <a:r>
              <a:rPr lang="en-US" sz="1600" b="1" dirty="0" smtClean="0">
                <a:sym typeface="Wingdings"/>
              </a:rPr>
              <a:t> Pixy </a:t>
            </a:r>
            <a:r>
              <a:rPr lang="en-US" sz="1600" b="1" dirty="0" err="1" smtClean="0">
                <a:sym typeface="Wingdings"/>
              </a:rPr>
              <a:t>Câmera</a:t>
            </a:r>
            <a:endParaRPr lang="en-US" sz="1600" b="1" dirty="0" smtClean="0">
              <a:sym typeface="Wingdings"/>
            </a:endParaRPr>
          </a:p>
          <a:p>
            <a:pPr lvl="1"/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Está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localizado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na</a:t>
            </a:r>
            <a:r>
              <a:rPr lang="en-US" sz="1600" dirty="0" smtClean="0">
                <a:sym typeface="Wingdings"/>
              </a:rPr>
              <a:t> tab </a:t>
            </a:r>
            <a:r>
              <a:rPr lang="en-US" sz="1600" dirty="0" err="1" smtClean="0">
                <a:sym typeface="Wingdings"/>
              </a:rPr>
              <a:t>amarela</a:t>
            </a:r>
            <a:r>
              <a:rPr lang="en-US" sz="1600" dirty="0" smtClean="0">
                <a:sym typeface="Wingdings"/>
              </a:rPr>
              <a:t> do </a:t>
            </a:r>
            <a:r>
              <a:rPr lang="en-US" sz="1600" dirty="0" err="1" smtClean="0">
                <a:sym typeface="Wingdings"/>
              </a:rPr>
              <a:t>programa</a:t>
            </a:r>
            <a:r>
              <a:rPr lang="en-US" sz="1600" dirty="0" smtClean="0">
                <a:sym typeface="Wingdings"/>
              </a:rPr>
              <a:t>.</a:t>
            </a:r>
            <a:endParaRPr lang="en-US" sz="1600" dirty="0" smtClean="0">
              <a:sym typeface="Wingdings"/>
            </a:endParaRPr>
          </a:p>
          <a:p>
            <a:pPr lvl="1"/>
            <a:r>
              <a:rPr lang="en-US" sz="1600" dirty="0" err="1" smtClean="0">
                <a:sym typeface="Wingdings"/>
              </a:rPr>
              <a:t>Nós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estaremos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usando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isso</a:t>
            </a:r>
            <a:r>
              <a:rPr lang="en-US" sz="1600" dirty="0" smtClean="0">
                <a:sym typeface="Wingdings"/>
              </a:rPr>
              <a:t> no </a:t>
            </a:r>
            <a:r>
              <a:rPr lang="en-US" sz="1600" dirty="0" err="1" smtClean="0">
                <a:sym typeface="Wingdings"/>
              </a:rPr>
              <a:t>modo</a:t>
            </a:r>
            <a:r>
              <a:rPr lang="en-US" sz="1600" dirty="0" smtClean="0">
                <a:sym typeface="Wingdings"/>
              </a:rPr>
              <a:t> Measure </a:t>
            </a:r>
            <a:r>
              <a:rPr lang="en-US" sz="1600" dirty="0" smtClean="0">
                <a:sym typeface="Wingdings"/>
              </a:rPr>
              <a:t>– Read </a:t>
            </a:r>
            <a:r>
              <a:rPr lang="en-US" sz="1600" dirty="0" smtClean="0">
                <a:sym typeface="Wingdings"/>
              </a:rPr>
              <a:t>Signature</a:t>
            </a:r>
            <a:endParaRPr lang="en-US" sz="1600" dirty="0" smtClean="0">
              <a:sym typeface="Wingdings"/>
            </a:endParaRPr>
          </a:p>
          <a:p>
            <a:pPr lvl="1"/>
            <a:r>
              <a:rPr lang="en-US" sz="1600" dirty="0" err="1" smtClean="0">
                <a:sym typeface="Wingdings"/>
              </a:rPr>
              <a:t>Nós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estaremos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usando</a:t>
            </a:r>
            <a:r>
              <a:rPr lang="en-US" sz="1600" dirty="0" smtClean="0">
                <a:sym typeface="Wingdings"/>
              </a:rPr>
              <a:t> a </a:t>
            </a:r>
            <a:r>
              <a:rPr lang="en-US" sz="1600" dirty="0" err="1" smtClean="0">
                <a:sym typeface="Wingdings"/>
              </a:rPr>
              <a:t>saída</a:t>
            </a:r>
            <a:r>
              <a:rPr lang="en-US" sz="1600" dirty="0" smtClean="0">
                <a:sym typeface="Wingdings"/>
              </a:rPr>
              <a:t> “Signature” </a:t>
            </a:r>
            <a:r>
              <a:rPr lang="en-US" sz="1600" dirty="0" err="1" smtClean="0">
                <a:sym typeface="Wingdings"/>
              </a:rPr>
              <a:t>que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transmite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os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1600" dirty="0" err="1" smtClean="0">
                <a:sym typeface="Wingdings"/>
              </a:rPr>
              <a:t>valores</a:t>
            </a:r>
            <a:r>
              <a:rPr lang="en-US" sz="1600" dirty="0" smtClean="0">
                <a:sym typeface="Wingdings"/>
              </a:rPr>
              <a:t> de “signatures” </a:t>
            </a:r>
            <a:r>
              <a:rPr lang="en-US" sz="1600" dirty="0" err="1" smtClean="0">
                <a:sym typeface="Wingdings"/>
              </a:rPr>
              <a:t>que</a:t>
            </a:r>
            <a:r>
              <a:rPr lang="en-US" sz="1600" dirty="0" smtClean="0">
                <a:sym typeface="Wingdings"/>
              </a:rPr>
              <a:t> a camera </a:t>
            </a:r>
            <a:r>
              <a:rPr lang="en-US" sz="1600" dirty="0" err="1" smtClean="0">
                <a:sym typeface="Wingdings"/>
              </a:rPr>
              <a:t>detectou</a:t>
            </a:r>
            <a:r>
              <a:rPr lang="en-US" sz="1600" dirty="0" smtClean="0">
                <a:sym typeface="Wingdings"/>
              </a:rPr>
              <a:t>.</a:t>
            </a:r>
            <a:endParaRPr lang="en-US" sz="1600" dirty="0" smtClean="0">
              <a:sym typeface="Wingdings"/>
            </a:endParaRPr>
          </a:p>
          <a:p>
            <a:pPr lvl="1"/>
            <a:endParaRPr lang="en-US" sz="1600" dirty="0" smtClean="0">
              <a:sym typeface="Wingdings"/>
            </a:endParaRPr>
          </a:p>
          <a:p>
            <a:pPr lvl="1"/>
            <a:endParaRPr lang="en-US" sz="1600" dirty="0" smtClean="0">
              <a:sym typeface="Wingdings"/>
            </a:endParaRPr>
          </a:p>
          <a:p>
            <a:pPr marL="0" indent="0">
              <a:buNone/>
            </a:pPr>
            <a:r>
              <a:rPr lang="en-US" sz="1600" dirty="0" smtClean="0">
                <a:sym typeface="Wingdings"/>
              </a:rPr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754" y="3867689"/>
            <a:ext cx="3270736" cy="171377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838947" y="3596063"/>
            <a:ext cx="0" cy="11169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02080" y="3192007"/>
            <a:ext cx="1673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Saída</a:t>
            </a:r>
            <a:r>
              <a:rPr lang="en-US" sz="1600" dirty="0" smtClean="0"/>
              <a:t> Signature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87611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Desafio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101734" cy="4880919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Use </a:t>
            </a:r>
            <a:r>
              <a:rPr lang="en-US" dirty="0" err="1" smtClean="0"/>
              <a:t>sua</a:t>
            </a:r>
            <a:r>
              <a:rPr lang="en-US" dirty="0" smtClean="0"/>
              <a:t> </a:t>
            </a:r>
            <a:r>
              <a:rPr lang="en-US" dirty="0" err="1" smtClean="0"/>
              <a:t>PixyCam</a:t>
            </a:r>
            <a:r>
              <a:rPr lang="en-US" dirty="0" smtClean="0"/>
              <a:t> </a:t>
            </a:r>
            <a:r>
              <a:rPr lang="en-US" dirty="0" smtClean="0"/>
              <a:t>para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seu</a:t>
            </a:r>
            <a:r>
              <a:rPr lang="en-US" dirty="0" smtClean="0"/>
              <a:t> EV3 </a:t>
            </a:r>
            <a:r>
              <a:rPr lang="en-US" dirty="0" err="1" smtClean="0"/>
              <a:t>reconheça</a:t>
            </a:r>
            <a:r>
              <a:rPr lang="en-US" dirty="0" smtClean="0"/>
              <a:t> 4 </a:t>
            </a:r>
            <a:r>
              <a:rPr lang="en-US" dirty="0" err="1" smtClean="0"/>
              <a:t>diferentes</a:t>
            </a:r>
            <a:r>
              <a:rPr lang="en-US" dirty="0" smtClean="0"/>
              <a:t> </a:t>
            </a:r>
            <a:r>
              <a:rPr lang="en-US" dirty="0" err="1" smtClean="0"/>
              <a:t>blocos</a:t>
            </a:r>
            <a:r>
              <a:rPr lang="en-US" dirty="0" smtClean="0"/>
              <a:t> LEGO (</a:t>
            </a:r>
            <a:r>
              <a:rPr lang="en-US" dirty="0" err="1" smtClean="0"/>
              <a:t>Vermelho</a:t>
            </a:r>
            <a:r>
              <a:rPr lang="en-US" dirty="0" smtClean="0"/>
              <a:t>, Verde, Azul, </a:t>
            </a:r>
            <a:r>
              <a:rPr lang="en-US" dirty="0" err="1" smtClean="0"/>
              <a:t>Amarelo</a:t>
            </a:r>
            <a:r>
              <a:rPr lang="en-US" dirty="0" smtClean="0"/>
              <a:t>) e </a:t>
            </a:r>
            <a:r>
              <a:rPr lang="en-US" dirty="0" err="1" smtClean="0"/>
              <a:t>diga</a:t>
            </a:r>
            <a:r>
              <a:rPr lang="en-US" dirty="0" smtClean="0"/>
              <a:t> </a:t>
            </a:r>
            <a:r>
              <a:rPr lang="en-US" dirty="0" err="1" smtClean="0"/>
              <a:t>qual</a:t>
            </a:r>
            <a:r>
              <a:rPr lang="en-US" dirty="0" smtClean="0"/>
              <a:t> é </a:t>
            </a:r>
            <a:r>
              <a:rPr lang="en-US" dirty="0" err="1" smtClean="0"/>
              <a:t>cada</a:t>
            </a:r>
            <a:r>
              <a:rPr lang="en-US" dirty="0" smtClean="0"/>
              <a:t> cor.</a:t>
            </a:r>
            <a:endParaRPr lang="en-US" dirty="0" smtClean="0"/>
          </a:p>
          <a:p>
            <a:r>
              <a:rPr lang="en-US" dirty="0" smtClean="0"/>
              <a:t>Toda </a:t>
            </a:r>
            <a:r>
              <a:rPr lang="en-US" dirty="0" err="1" smtClean="0"/>
              <a:t>vez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você</a:t>
            </a:r>
            <a:r>
              <a:rPr lang="en-US" dirty="0" smtClean="0"/>
              <a:t> </a:t>
            </a:r>
            <a:r>
              <a:rPr lang="en-US" dirty="0" err="1" smtClean="0"/>
              <a:t>mostrar</a:t>
            </a:r>
            <a:r>
              <a:rPr lang="en-US" dirty="0" smtClean="0"/>
              <a:t> para a </a:t>
            </a:r>
            <a:r>
              <a:rPr lang="en-US" dirty="0" err="1" smtClean="0"/>
              <a:t>PixyCam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diferente</a:t>
            </a:r>
            <a:r>
              <a:rPr lang="en-US" dirty="0" smtClean="0"/>
              <a:t>, </a:t>
            </a:r>
            <a:r>
              <a:rPr lang="en-US" dirty="0" smtClean="0"/>
              <a:t>o EV3 </a:t>
            </a:r>
            <a:r>
              <a:rPr lang="en-US" dirty="0" err="1" smtClean="0"/>
              <a:t>dirá</a:t>
            </a:r>
            <a:r>
              <a:rPr lang="en-US" dirty="0" smtClean="0"/>
              <a:t> o </a:t>
            </a:r>
            <a:r>
              <a:rPr lang="en-US" dirty="0" err="1" smtClean="0"/>
              <a:t>nome</a:t>
            </a:r>
            <a:r>
              <a:rPr lang="en-US" dirty="0" smtClean="0"/>
              <a:t> da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bem</a:t>
            </a:r>
            <a:r>
              <a:rPr lang="en-US" dirty="0" smtClean="0"/>
              <a:t> alto.</a:t>
            </a:r>
            <a:endParaRPr lang="en-US" dirty="0" smtClean="0"/>
          </a:p>
          <a:p>
            <a:r>
              <a:rPr lang="en-US" dirty="0" err="1" smtClean="0"/>
              <a:t>Voc</a:t>
            </a:r>
            <a:r>
              <a:rPr lang="en-US" dirty="0" err="1"/>
              <a:t>ê</a:t>
            </a:r>
            <a:r>
              <a:rPr lang="en-US" dirty="0" smtClean="0"/>
              <a:t> </a:t>
            </a:r>
            <a:r>
              <a:rPr lang="en-US" dirty="0" err="1" smtClean="0"/>
              <a:t>precisará</a:t>
            </a:r>
            <a:r>
              <a:rPr lang="en-US" dirty="0" smtClean="0"/>
              <a:t> do </a:t>
            </a:r>
            <a:r>
              <a:rPr lang="en-US" dirty="0" err="1" smtClean="0"/>
              <a:t>bloco</a:t>
            </a:r>
            <a:r>
              <a:rPr lang="en-US" dirty="0" smtClean="0"/>
              <a:t> </a:t>
            </a:r>
            <a:r>
              <a:rPr lang="en-US" dirty="0" err="1" smtClean="0"/>
              <a:t>amarelo</a:t>
            </a:r>
            <a:r>
              <a:rPr lang="en-US" dirty="0" smtClean="0"/>
              <a:t> </a:t>
            </a:r>
            <a:r>
              <a:rPr lang="en-US" dirty="0" err="1" smtClean="0"/>
              <a:t>PixyCam</a:t>
            </a:r>
            <a:r>
              <a:rPr lang="en-US" dirty="0" smtClean="0"/>
              <a:t>, o </a:t>
            </a:r>
            <a:r>
              <a:rPr lang="en-US" dirty="0" err="1" smtClean="0"/>
              <a:t>bloco</a:t>
            </a:r>
            <a:r>
              <a:rPr lang="en-US" dirty="0" smtClean="0"/>
              <a:t> “</a:t>
            </a:r>
            <a:r>
              <a:rPr lang="en-US" dirty="0" err="1" smtClean="0"/>
              <a:t>Comutação</a:t>
            </a:r>
            <a:r>
              <a:rPr lang="en-US" dirty="0" smtClean="0"/>
              <a:t>”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modo</a:t>
            </a:r>
            <a:r>
              <a:rPr lang="en-US" dirty="0" smtClean="0"/>
              <a:t> </a:t>
            </a:r>
            <a:r>
              <a:rPr lang="en-US" dirty="0" err="1" smtClean="0"/>
              <a:t>numérico</a:t>
            </a:r>
            <a:r>
              <a:rPr lang="en-US" dirty="0" smtClean="0"/>
              <a:t>, o </a:t>
            </a:r>
            <a:r>
              <a:rPr lang="en-US" dirty="0" err="1" smtClean="0"/>
              <a:t>bloco</a:t>
            </a:r>
            <a:r>
              <a:rPr lang="en-US" dirty="0" smtClean="0"/>
              <a:t> “</a:t>
            </a:r>
            <a:r>
              <a:rPr lang="en-US" dirty="0" err="1" smtClean="0"/>
              <a:t>Som</a:t>
            </a:r>
            <a:r>
              <a:rPr lang="en-US" dirty="0" smtClean="0"/>
              <a:t>” e </a:t>
            </a:r>
            <a:r>
              <a:rPr lang="en-US" dirty="0" smtClean="0"/>
              <a:t>um </a:t>
            </a:r>
            <a:r>
              <a:rPr lang="en-US" dirty="0" smtClean="0"/>
              <a:t>Loop para completer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desafio</a:t>
            </a:r>
            <a:r>
              <a:rPr lang="en-US"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b="1" dirty="0" err="1" smtClean="0"/>
              <a:t>Pseudocódigo</a:t>
            </a:r>
            <a:r>
              <a:rPr lang="en-US" b="1" dirty="0" smtClean="0"/>
              <a:t>:</a:t>
            </a:r>
            <a:endParaRPr lang="en-US" b="1" dirty="0" smtClean="0"/>
          </a:p>
          <a:p>
            <a:pPr marL="457200" lvl="1" indent="-457200">
              <a:buFont typeface="+mj-lt"/>
              <a:buAutoNum type="arabicPeriod"/>
            </a:pPr>
            <a:r>
              <a:rPr lang="en-US" dirty="0" err="1" smtClean="0"/>
              <a:t>Detecte</a:t>
            </a:r>
            <a:r>
              <a:rPr lang="en-US" dirty="0" smtClean="0"/>
              <a:t> </a:t>
            </a:r>
            <a:r>
              <a:rPr lang="en-US" dirty="0" err="1" smtClean="0"/>
              <a:t>qual</a:t>
            </a:r>
            <a:r>
              <a:rPr lang="en-US" dirty="0"/>
              <a:t> </a:t>
            </a:r>
            <a:r>
              <a:rPr lang="en-US" dirty="0" smtClean="0"/>
              <a:t>“</a:t>
            </a:r>
            <a:r>
              <a:rPr lang="en-US" dirty="0" smtClean="0"/>
              <a:t>signature” </a:t>
            </a:r>
            <a:r>
              <a:rPr lang="en-US" dirty="0" smtClean="0"/>
              <a:t>a camera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vendo</a:t>
            </a:r>
            <a:r>
              <a:rPr lang="en-US" dirty="0" smtClean="0"/>
              <a:t>.</a:t>
            </a:r>
            <a:endParaRPr lang="en-US" dirty="0"/>
          </a:p>
          <a:p>
            <a:pPr marL="457200" lvl="1" indent="-45720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smtClean="0"/>
              <a:t>o valor da “signature” para saber </a:t>
            </a:r>
            <a:r>
              <a:rPr lang="en-US" dirty="0" err="1" smtClean="0"/>
              <a:t>qual</a:t>
            </a:r>
            <a:r>
              <a:rPr lang="en-US" dirty="0" smtClean="0"/>
              <a:t>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falar</a:t>
            </a:r>
            <a:r>
              <a:rPr lang="en-US" dirty="0" smtClean="0"/>
              <a:t>.</a:t>
            </a:r>
            <a:endParaRPr lang="en-US" dirty="0" smtClean="0"/>
          </a:p>
          <a:p>
            <a:pPr marL="457200" lvl="1" indent="-457200">
              <a:buFont typeface="+mj-lt"/>
              <a:buAutoNum type="arabicPeriod"/>
            </a:pPr>
            <a:r>
              <a:rPr lang="en-US" dirty="0" err="1" smtClean="0"/>
              <a:t>Repita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últimos</a:t>
            </a:r>
            <a:r>
              <a:rPr lang="en-US" dirty="0" smtClean="0"/>
              <a:t> </a:t>
            </a:r>
            <a:r>
              <a:rPr lang="en-US" dirty="0" err="1" smtClean="0"/>
              <a:t>dois</a:t>
            </a:r>
            <a:r>
              <a:rPr lang="en-US" dirty="0" smtClean="0"/>
              <a:t> </a:t>
            </a:r>
            <a:r>
              <a:rPr lang="en-US" dirty="0" err="1" smtClean="0"/>
              <a:t>passos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8867" y="3929609"/>
            <a:ext cx="3422904" cy="25671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G_44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1473" r="30376"/>
          <a:stretch>
            <a:fillRect/>
          </a:stretch>
        </p:blipFill>
        <p:spPr>
          <a:xfrm>
            <a:off x="4878867" y="531697"/>
            <a:ext cx="3422904" cy="3311240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828032" y="515866"/>
            <a:ext cx="256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Watch Solution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9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Solução</a:t>
            </a:r>
            <a:r>
              <a:rPr lang="en-US" dirty="0" smtClean="0"/>
              <a:t> Do </a:t>
            </a:r>
            <a:r>
              <a:rPr lang="en-US" dirty="0" err="1" smtClean="0"/>
              <a:t>Desafio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30147" y="4533748"/>
            <a:ext cx="3240911" cy="14773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Use </a:t>
            </a:r>
            <a:r>
              <a:rPr lang="en-US" dirty="0" smtClean="0"/>
              <a:t>um </a:t>
            </a:r>
            <a:r>
              <a:rPr lang="en-US" dirty="0" err="1" smtClean="0"/>
              <a:t>fio</a:t>
            </a:r>
            <a:r>
              <a:rPr lang="en-US" dirty="0" smtClean="0"/>
              <a:t> de dados para </a:t>
            </a:r>
            <a:r>
              <a:rPr lang="en-US" dirty="0" err="1" smtClean="0"/>
              <a:t>conectar</a:t>
            </a:r>
            <a:r>
              <a:rPr lang="en-US" dirty="0" smtClean="0"/>
              <a:t> o valor da </a:t>
            </a:r>
            <a:r>
              <a:rPr lang="en-US" dirty="0" err="1" smtClean="0"/>
              <a:t>saída</a:t>
            </a:r>
            <a:r>
              <a:rPr lang="en-US" dirty="0" smtClean="0"/>
              <a:t> “Signature” (#) no </a:t>
            </a:r>
            <a:r>
              <a:rPr lang="en-US" dirty="0" err="1" smtClean="0"/>
              <a:t>bloco</a:t>
            </a:r>
            <a:r>
              <a:rPr lang="en-US" dirty="0" smtClean="0"/>
              <a:t> “</a:t>
            </a:r>
            <a:r>
              <a:rPr lang="en-US" dirty="0" err="1" smtClean="0"/>
              <a:t>Comutação</a:t>
            </a:r>
            <a:r>
              <a:rPr lang="en-US" dirty="0" smtClean="0"/>
              <a:t>”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modo</a:t>
            </a:r>
            <a:r>
              <a:rPr lang="en-US" dirty="0" smtClean="0"/>
              <a:t> </a:t>
            </a:r>
            <a:r>
              <a:rPr lang="en-US" dirty="0" err="1" smtClean="0"/>
              <a:t>numérico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94176" y="1496146"/>
            <a:ext cx="4607595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Clique no </a:t>
            </a:r>
            <a:r>
              <a:rPr lang="en-US" dirty="0" smtClean="0"/>
              <a:t>“+” </a:t>
            </a:r>
            <a:r>
              <a:rPr lang="en-US" dirty="0" smtClean="0"/>
              <a:t>para </a:t>
            </a:r>
            <a:r>
              <a:rPr lang="en-US" dirty="0" err="1" smtClean="0"/>
              <a:t>criar</a:t>
            </a:r>
            <a:r>
              <a:rPr lang="en-US" dirty="0" smtClean="0"/>
              <a:t> 4  </a:t>
            </a:r>
            <a:r>
              <a:rPr lang="en-US" dirty="0" err="1" smtClean="0"/>
              <a:t>escolhas</a:t>
            </a:r>
            <a:r>
              <a:rPr lang="en-US" dirty="0" smtClean="0"/>
              <a:t>/”</a:t>
            </a:r>
            <a:r>
              <a:rPr lang="en-US" dirty="0" err="1" smtClean="0"/>
              <a:t>casos</a:t>
            </a:r>
            <a:r>
              <a:rPr lang="en-US" dirty="0" smtClean="0"/>
              <a:t>”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no </a:t>
            </a:r>
            <a:r>
              <a:rPr lang="en-US" dirty="0" err="1" smtClean="0"/>
              <a:t>bloco</a:t>
            </a:r>
            <a:r>
              <a:rPr lang="en-US" dirty="0" smtClean="0"/>
              <a:t> “</a:t>
            </a:r>
            <a:r>
              <a:rPr lang="en-US" dirty="0" err="1" smtClean="0"/>
              <a:t>Comutação</a:t>
            </a:r>
            <a:r>
              <a:rPr lang="en-US" dirty="0" smtClean="0"/>
              <a:t>”.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64621" y="4444678"/>
            <a:ext cx="4244325" cy="1754326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r>
              <a:rPr lang="en-US" dirty="0" smtClean="0"/>
              <a:t>“0”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terá</a:t>
            </a:r>
            <a:r>
              <a:rPr lang="en-US" dirty="0" smtClean="0"/>
              <a:t> </a:t>
            </a:r>
            <a:r>
              <a:rPr lang="en-US" dirty="0" err="1" smtClean="0"/>
              <a:t>conteúdo</a:t>
            </a:r>
            <a:r>
              <a:rPr lang="en-US" dirty="0" smtClean="0"/>
              <a:t>. Nada </a:t>
            </a:r>
            <a:r>
              <a:rPr lang="en-US" dirty="0" err="1" smtClean="0"/>
              <a:t>irá</a:t>
            </a:r>
            <a:r>
              <a:rPr lang="en-US" dirty="0" smtClean="0"/>
              <a:t> </a:t>
            </a:r>
            <a:r>
              <a:rPr lang="en-US" dirty="0" err="1" smtClean="0"/>
              <a:t>executar</a:t>
            </a:r>
            <a:r>
              <a:rPr lang="en-US" dirty="0" smtClean="0"/>
              <a:t> se a </a:t>
            </a:r>
            <a:r>
              <a:rPr lang="en-US" dirty="0" err="1" smtClean="0"/>
              <a:t>PixyCam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reconhecer</a:t>
            </a:r>
            <a:r>
              <a:rPr lang="en-US" dirty="0" smtClean="0"/>
              <a:t> o </a:t>
            </a:r>
            <a:r>
              <a:rPr lang="en-US" dirty="0" err="1" smtClean="0"/>
              <a:t>objeto</a:t>
            </a:r>
            <a:endParaRPr lang="en-US" dirty="0" smtClean="0"/>
          </a:p>
          <a:p>
            <a:r>
              <a:rPr lang="en-US" dirty="0" smtClean="0"/>
              <a:t>“1”, “2”, “3” &amp; “4” </a:t>
            </a:r>
            <a:r>
              <a:rPr lang="en-US" dirty="0" err="1" smtClean="0"/>
              <a:t>cada</a:t>
            </a:r>
            <a:r>
              <a:rPr lang="en-US" dirty="0" smtClean="0"/>
              <a:t> um </a:t>
            </a:r>
            <a:r>
              <a:rPr lang="en-US" dirty="0" err="1" smtClean="0"/>
              <a:t>tendo</a:t>
            </a:r>
            <a:r>
              <a:rPr lang="en-US" dirty="0" smtClean="0"/>
              <a:t> um </a:t>
            </a:r>
            <a:r>
              <a:rPr lang="en-US" dirty="0" err="1" smtClean="0"/>
              <a:t>bloco</a:t>
            </a:r>
            <a:r>
              <a:rPr lang="en-US" dirty="0" smtClean="0"/>
              <a:t> </a:t>
            </a:r>
            <a:r>
              <a:rPr lang="en-US" dirty="0" smtClean="0"/>
              <a:t>“</a:t>
            </a:r>
            <a:r>
              <a:rPr lang="en-US" dirty="0" err="1" smtClean="0"/>
              <a:t>Som</a:t>
            </a:r>
            <a:r>
              <a:rPr lang="en-US" dirty="0" smtClean="0"/>
              <a:t>” </a:t>
            </a:r>
            <a:r>
              <a:rPr lang="en-US" dirty="0" err="1" smtClean="0"/>
              <a:t>que</a:t>
            </a:r>
            <a:r>
              <a:rPr lang="en-US" dirty="0" smtClean="0"/>
              <a:t> “</a:t>
            </a:r>
            <a:r>
              <a:rPr lang="en-US" dirty="0" err="1" smtClean="0"/>
              <a:t>dirá</a:t>
            </a:r>
            <a:r>
              <a:rPr lang="en-US" dirty="0" smtClean="0"/>
              <a:t>” </a:t>
            </a:r>
            <a:r>
              <a:rPr lang="en-US" dirty="0" err="1" smtClean="0"/>
              <a:t>Amarelo</a:t>
            </a:r>
            <a:r>
              <a:rPr lang="en-US" dirty="0" smtClean="0"/>
              <a:t>, Verde, </a:t>
            </a:r>
            <a:r>
              <a:rPr lang="en-US" dirty="0" err="1" smtClean="0"/>
              <a:t>Vermelho</a:t>
            </a:r>
            <a:r>
              <a:rPr lang="en-US" dirty="0" smtClean="0"/>
              <a:t> e Azul para </a:t>
            </a:r>
            <a:r>
              <a:rPr lang="en-US" dirty="0" err="1" smtClean="0"/>
              <a:t>sua</a:t>
            </a:r>
            <a:r>
              <a:rPr lang="en-US" dirty="0" smtClean="0"/>
              <a:t> </a:t>
            </a:r>
            <a:r>
              <a:rPr lang="en-US" dirty="0" err="1" smtClean="0"/>
              <a:t>respectiva</a:t>
            </a:r>
            <a:r>
              <a:rPr lang="en-US" dirty="0" smtClean="0"/>
              <a:t> “signature”.</a:t>
            </a:r>
            <a:endParaRPr lang="en-US" dirty="0"/>
          </a:p>
        </p:txBody>
      </p:sp>
      <p:pic>
        <p:nvPicPr>
          <p:cNvPr id="14" name="Picture 13" descr="LEGO MINDSTORMS EV3 Home Edition"/>
          <p:cNvPicPr>
            <a:picLocks noChangeAspect="1"/>
          </p:cNvPicPr>
          <p:nvPr/>
        </p:nvPicPr>
        <p:blipFill rotWithShape="1">
          <a:blip r:embed="rId3"/>
          <a:srcRect l="3516" t="29199" r="3699" b="47342"/>
          <a:stretch/>
        </p:blipFill>
        <p:spPr>
          <a:xfrm>
            <a:off x="199759" y="2142477"/>
            <a:ext cx="8743888" cy="241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79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EGO MINDSTORMS EV3 Home Edition"/>
          <p:cNvPicPr>
            <a:picLocks noChangeAspect="1"/>
          </p:cNvPicPr>
          <p:nvPr/>
        </p:nvPicPr>
        <p:blipFill rotWithShape="1">
          <a:blip r:embed="rId2"/>
          <a:srcRect l="14445" t="21316" r="5444" b="41250"/>
          <a:stretch/>
        </p:blipFill>
        <p:spPr>
          <a:xfrm>
            <a:off x="203200" y="2677372"/>
            <a:ext cx="8442960" cy="1979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Detectando</a:t>
            </a:r>
            <a:r>
              <a:rPr lang="en-US" dirty="0" smtClean="0"/>
              <a:t> </a:t>
            </a:r>
            <a:r>
              <a:rPr lang="en-US" dirty="0" err="1" smtClean="0"/>
              <a:t>Várias</a:t>
            </a:r>
            <a:r>
              <a:rPr lang="en-US" dirty="0" smtClean="0"/>
              <a:t> Cores?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135621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Se </a:t>
            </a:r>
            <a:r>
              <a:rPr lang="en-US" dirty="0" err="1" smtClean="0"/>
              <a:t>há</a:t>
            </a:r>
            <a:r>
              <a:rPr lang="en-US" dirty="0" smtClean="0"/>
              <a:t> </a:t>
            </a:r>
            <a:r>
              <a:rPr lang="en-US" dirty="0" err="1" smtClean="0"/>
              <a:t>distrações</a:t>
            </a:r>
            <a:r>
              <a:rPr lang="en-US" dirty="0" smtClean="0"/>
              <a:t> </a:t>
            </a:r>
            <a:r>
              <a:rPr lang="en-US" dirty="0" err="1" smtClean="0"/>
              <a:t>aonde</a:t>
            </a:r>
            <a:r>
              <a:rPr lang="en-US" dirty="0" smtClean="0"/>
              <a:t> </a:t>
            </a:r>
            <a:r>
              <a:rPr lang="en-US" dirty="0" err="1" smtClean="0"/>
              <a:t>você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 com o </a:t>
            </a:r>
            <a:r>
              <a:rPr lang="en-US" dirty="0" err="1" smtClean="0"/>
              <a:t>seu</a:t>
            </a:r>
            <a:r>
              <a:rPr lang="en-US" dirty="0" smtClean="0"/>
              <a:t> </a:t>
            </a:r>
            <a:r>
              <a:rPr lang="en-US" dirty="0" err="1" smtClean="0"/>
              <a:t>robô</a:t>
            </a:r>
            <a:r>
              <a:rPr lang="en-US" dirty="0" smtClean="0"/>
              <a:t>, </a:t>
            </a:r>
            <a:r>
              <a:rPr lang="en-US" dirty="0" err="1" smtClean="0"/>
              <a:t>você</a:t>
            </a:r>
            <a:r>
              <a:rPr lang="en-US" dirty="0" smtClean="0"/>
              <a:t> </a:t>
            </a:r>
            <a:r>
              <a:rPr lang="en-US" dirty="0" err="1" smtClean="0"/>
              <a:t>pode</a:t>
            </a:r>
            <a:r>
              <a:rPr lang="en-US" dirty="0" smtClean="0"/>
              <a:t> </a:t>
            </a:r>
            <a:r>
              <a:rPr lang="en-US" dirty="0" err="1" smtClean="0"/>
              <a:t>obter</a:t>
            </a:r>
            <a:r>
              <a:rPr lang="en-US" dirty="0" smtClean="0"/>
              <a:t> </a:t>
            </a:r>
            <a:r>
              <a:rPr lang="en-US" dirty="0" err="1" smtClean="0"/>
              <a:t>falsos</a:t>
            </a:r>
            <a:r>
              <a:rPr lang="en-US" dirty="0" smtClean="0"/>
              <a:t> </a:t>
            </a:r>
            <a:r>
              <a:rPr lang="en-US" dirty="0" err="1" smtClean="0"/>
              <a:t>positivos</a:t>
            </a:r>
            <a:r>
              <a:rPr lang="en-US" dirty="0" smtClean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Tente</a:t>
            </a:r>
            <a:r>
              <a:rPr lang="en-US" dirty="0" smtClean="0"/>
              <a:t> </a:t>
            </a:r>
            <a:r>
              <a:rPr lang="en-US" dirty="0" err="1" smtClean="0"/>
              <a:t>recrear</a:t>
            </a:r>
            <a:r>
              <a:rPr lang="en-US" dirty="0" smtClean="0"/>
              <a:t> e </a:t>
            </a:r>
            <a:r>
              <a:rPr lang="en-US" dirty="0" err="1" smtClean="0"/>
              <a:t>sintonizar</a:t>
            </a:r>
            <a:r>
              <a:rPr lang="en-US" dirty="0" smtClean="0"/>
              <a:t> </a:t>
            </a:r>
            <a:r>
              <a:rPr lang="en-US" dirty="0" err="1" smtClean="0"/>
              <a:t>suas</a:t>
            </a:r>
            <a:r>
              <a:rPr lang="en-US" dirty="0" smtClean="0"/>
              <a:t> </a:t>
            </a:r>
            <a:r>
              <a:rPr lang="en-US" dirty="0" smtClean="0"/>
              <a:t>signatures </a:t>
            </a:r>
            <a:r>
              <a:rPr lang="en-US" dirty="0" err="1" smtClean="0"/>
              <a:t>mais</a:t>
            </a:r>
            <a:r>
              <a:rPr lang="en-US" dirty="0" smtClean="0"/>
              <a:t> </a:t>
            </a:r>
            <a:r>
              <a:rPr lang="en-US" dirty="0" err="1" smtClean="0"/>
              <a:t>vezes</a:t>
            </a:r>
            <a:r>
              <a:rPr lang="en-US" dirty="0" smtClean="0"/>
              <a:t> para </a:t>
            </a:r>
            <a:r>
              <a:rPr lang="en-US" dirty="0" err="1" smtClean="0"/>
              <a:t>melhores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.</a:t>
            </a:r>
            <a:endParaRPr lang="en-US" dirty="0" smtClean="0"/>
          </a:p>
          <a:p>
            <a:pPr lvl="1"/>
            <a:r>
              <a:rPr lang="en-US" dirty="0" err="1" smtClean="0"/>
              <a:t>Adicione</a:t>
            </a:r>
            <a:r>
              <a:rPr lang="en-US" dirty="0" smtClean="0"/>
              <a:t> </a:t>
            </a:r>
            <a:r>
              <a:rPr lang="en-US" dirty="0" err="1" smtClean="0"/>
              <a:t>códigos</a:t>
            </a:r>
            <a:r>
              <a:rPr lang="en-US" dirty="0" smtClean="0"/>
              <a:t> </a:t>
            </a:r>
            <a:r>
              <a:rPr lang="en-US" dirty="0" err="1" smtClean="0"/>
              <a:t>fazendo</a:t>
            </a:r>
            <a:r>
              <a:rPr lang="en-US" dirty="0" smtClean="0"/>
              <a:t> com </a:t>
            </a:r>
            <a:r>
              <a:rPr lang="en-US" dirty="0" err="1" smtClean="0"/>
              <a:t>que</a:t>
            </a:r>
            <a:r>
              <a:rPr lang="en-US" dirty="0" smtClean="0"/>
              <a:t> o </a:t>
            </a:r>
            <a:r>
              <a:rPr lang="en-US" dirty="0" err="1" smtClean="0"/>
              <a:t>robô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reconheça</a:t>
            </a:r>
            <a:r>
              <a:rPr lang="en-US" dirty="0" smtClean="0"/>
              <a:t> </a:t>
            </a:r>
            <a:r>
              <a:rPr lang="en-US" dirty="0" err="1" smtClean="0"/>
              <a:t>itens</a:t>
            </a:r>
            <a:r>
              <a:rPr lang="en-US" dirty="0" smtClean="0"/>
              <a:t> </a:t>
            </a:r>
            <a:r>
              <a:rPr lang="en-US" dirty="0" err="1" smtClean="0"/>
              <a:t>menores</a:t>
            </a:r>
            <a:r>
              <a:rPr lang="en-US" dirty="0" smtClean="0"/>
              <a:t> da </a:t>
            </a:r>
            <a:r>
              <a:rPr lang="en-US" dirty="0" err="1" smtClean="0"/>
              <a:t>mesma</a:t>
            </a:r>
            <a:r>
              <a:rPr lang="en-US" dirty="0" smtClean="0"/>
              <a:t>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onde</a:t>
            </a:r>
            <a:r>
              <a:rPr lang="en-US" dirty="0" smtClean="0"/>
              <a:t> </a:t>
            </a:r>
            <a:r>
              <a:rPr lang="en-US" dirty="0" err="1" smtClean="0"/>
              <a:t>você</a:t>
            </a:r>
            <a:r>
              <a:rPr lang="en-US" dirty="0" smtClean="0"/>
              <a:t> </a:t>
            </a:r>
            <a:r>
              <a:rPr lang="en-US" dirty="0" err="1" smtClean="0"/>
              <a:t>está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550160" y="3319322"/>
            <a:ext cx="1818640" cy="58928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7829" y="4658920"/>
            <a:ext cx="1962331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Multiplique</a:t>
            </a:r>
            <a:r>
              <a:rPr lang="en-US" sz="1200" dirty="0" smtClean="0"/>
              <a:t> a </a:t>
            </a:r>
            <a:r>
              <a:rPr lang="en-US" sz="1200" dirty="0" err="1" smtClean="0"/>
              <a:t>altura</a:t>
            </a:r>
            <a:r>
              <a:rPr lang="en-US" sz="1200" dirty="0" smtClean="0"/>
              <a:t> </a:t>
            </a:r>
            <a:r>
              <a:rPr lang="en-US" sz="1200" dirty="0" err="1" smtClean="0"/>
              <a:t>pela</a:t>
            </a:r>
            <a:r>
              <a:rPr lang="en-US" sz="1200" dirty="0" smtClean="0"/>
              <a:t> </a:t>
            </a:r>
            <a:r>
              <a:rPr lang="en-US" sz="1200" dirty="0" err="1" smtClean="0"/>
              <a:t>largura</a:t>
            </a:r>
            <a:r>
              <a:rPr lang="en-US" sz="1200" dirty="0" smtClean="0"/>
              <a:t> do </a:t>
            </a:r>
            <a:r>
              <a:rPr lang="en-US" sz="1200" dirty="0" err="1" smtClean="0"/>
              <a:t>objeto</a:t>
            </a:r>
            <a:r>
              <a:rPr lang="en-US" sz="1200" dirty="0" smtClean="0"/>
              <a:t> </a:t>
            </a:r>
            <a:r>
              <a:rPr lang="en-US" sz="1200" dirty="0" err="1" smtClean="0"/>
              <a:t>usando</a:t>
            </a:r>
            <a:r>
              <a:rPr lang="en-US" sz="1200" dirty="0" smtClean="0"/>
              <a:t> as </a:t>
            </a:r>
            <a:r>
              <a:rPr lang="en-US" sz="1200" dirty="0" err="1" smtClean="0"/>
              <a:t>saídas</a:t>
            </a:r>
            <a:r>
              <a:rPr lang="en-US" sz="1200" dirty="0"/>
              <a:t> </a:t>
            </a:r>
            <a:r>
              <a:rPr lang="en-US" sz="1200" dirty="0" smtClean="0"/>
              <a:t>“dimensions” do </a:t>
            </a:r>
            <a:r>
              <a:rPr lang="en-US" sz="1200" dirty="0" err="1" smtClean="0"/>
              <a:t>bloco</a:t>
            </a:r>
            <a:r>
              <a:rPr lang="en-US" sz="1200" dirty="0" smtClean="0"/>
              <a:t> </a:t>
            </a:r>
            <a:r>
              <a:rPr lang="en-US" sz="1200" dirty="0" err="1" smtClean="0"/>
              <a:t>PixyCam</a:t>
            </a:r>
            <a:r>
              <a:rPr lang="en-US" sz="1200" dirty="0" smtClean="0"/>
              <a:t> e </a:t>
            </a:r>
            <a:r>
              <a:rPr lang="en-US" sz="1200" dirty="0" err="1" smtClean="0"/>
              <a:t>coloque-os</a:t>
            </a:r>
            <a:r>
              <a:rPr lang="en-US" sz="1200" dirty="0" smtClean="0"/>
              <a:t> </a:t>
            </a:r>
            <a:r>
              <a:rPr lang="en-US" sz="1200" dirty="0" err="1" smtClean="0"/>
              <a:t>em</a:t>
            </a:r>
            <a:r>
              <a:rPr lang="en-US" sz="1200" dirty="0" smtClean="0"/>
              <a:t> um </a:t>
            </a:r>
            <a:r>
              <a:rPr lang="en-US" sz="1200" dirty="0" err="1" smtClean="0"/>
              <a:t>bloco</a:t>
            </a:r>
            <a:r>
              <a:rPr lang="en-US" sz="1200" dirty="0" smtClean="0"/>
              <a:t> </a:t>
            </a:r>
            <a:r>
              <a:rPr lang="en-US" sz="1200" dirty="0" err="1" smtClean="0"/>
              <a:t>matemático</a:t>
            </a:r>
            <a:r>
              <a:rPr lang="en-US" sz="1200" dirty="0" smtClean="0"/>
              <a:t>.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2638918" y="4660348"/>
            <a:ext cx="2748421" cy="175432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Pegue</a:t>
            </a:r>
            <a:r>
              <a:rPr lang="en-US" sz="1200" dirty="0" smtClean="0"/>
              <a:t> o </a:t>
            </a:r>
            <a:r>
              <a:rPr lang="en-US" sz="1200" dirty="0" err="1" smtClean="0"/>
              <a:t>resultado</a:t>
            </a:r>
            <a:r>
              <a:rPr lang="en-US" sz="1200" dirty="0" smtClean="0"/>
              <a:t> e </a:t>
            </a:r>
            <a:r>
              <a:rPr lang="en-US" sz="1200" dirty="0" err="1" smtClean="0"/>
              <a:t>coloque</a:t>
            </a:r>
            <a:r>
              <a:rPr lang="en-US" sz="1200" dirty="0" smtClean="0"/>
              <a:t>-o </a:t>
            </a:r>
            <a:r>
              <a:rPr lang="en-US" sz="1200" dirty="0" err="1" smtClean="0"/>
              <a:t>em</a:t>
            </a:r>
            <a:r>
              <a:rPr lang="en-US" sz="1200" dirty="0" smtClean="0"/>
              <a:t> um </a:t>
            </a:r>
            <a:r>
              <a:rPr lang="en-US" sz="1200" dirty="0" err="1" smtClean="0"/>
              <a:t>bloco</a:t>
            </a:r>
            <a:r>
              <a:rPr lang="en-US" sz="1200" dirty="0" smtClean="0"/>
              <a:t> “Compare”. Se o </a:t>
            </a:r>
            <a:r>
              <a:rPr lang="en-US" sz="1200" dirty="0" err="1" smtClean="0"/>
              <a:t>resultado</a:t>
            </a:r>
            <a:r>
              <a:rPr lang="en-US" sz="1200" dirty="0" smtClean="0"/>
              <a:t> </a:t>
            </a:r>
            <a:r>
              <a:rPr lang="en-US" sz="1200" dirty="0" smtClean="0"/>
              <a:t>é </a:t>
            </a:r>
            <a:r>
              <a:rPr lang="en-US" sz="1200" dirty="0" err="1" smtClean="0"/>
              <a:t>maior</a:t>
            </a:r>
            <a:r>
              <a:rPr lang="en-US" sz="1200" dirty="0" smtClean="0"/>
              <a:t> </a:t>
            </a:r>
            <a:r>
              <a:rPr lang="en-US" sz="1200" dirty="0" err="1" smtClean="0"/>
              <a:t>que</a:t>
            </a:r>
            <a:r>
              <a:rPr lang="en-US" sz="1200" dirty="0"/>
              <a:t> </a:t>
            </a:r>
            <a:r>
              <a:rPr lang="en-US" sz="1200" dirty="0" smtClean="0"/>
              <a:t>“200</a:t>
            </a:r>
            <a:r>
              <a:rPr lang="en-US" sz="1200" dirty="0" smtClean="0"/>
              <a:t>”, </a:t>
            </a:r>
            <a:r>
              <a:rPr lang="en-US" sz="1200" dirty="0" err="1" smtClean="0"/>
              <a:t>será</a:t>
            </a:r>
            <a:r>
              <a:rPr lang="en-US" sz="1200" dirty="0" smtClean="0"/>
              <a:t> </a:t>
            </a:r>
            <a:r>
              <a:rPr lang="en-US" sz="1200" dirty="0" err="1" smtClean="0"/>
              <a:t>verdadeiro</a:t>
            </a:r>
            <a:r>
              <a:rPr lang="en-US" sz="1200" dirty="0" smtClean="0"/>
              <a:t>. </a:t>
            </a:r>
            <a:r>
              <a:rPr lang="en-US" sz="1200" dirty="0" err="1" smtClean="0"/>
              <a:t>Você</a:t>
            </a:r>
            <a:r>
              <a:rPr lang="en-US" sz="1200" dirty="0" smtClean="0"/>
              <a:t> tem </a:t>
            </a:r>
            <a:r>
              <a:rPr lang="en-US" sz="1200" dirty="0" err="1" smtClean="0"/>
              <a:t>que</a:t>
            </a:r>
            <a:r>
              <a:rPr lang="en-US" sz="1200" dirty="0" smtClean="0"/>
              <a:t> </a:t>
            </a:r>
            <a:r>
              <a:rPr lang="en-US" sz="1200" dirty="0" err="1" smtClean="0"/>
              <a:t>usar</a:t>
            </a:r>
            <a:r>
              <a:rPr lang="en-US" sz="1200" dirty="0" smtClean="0"/>
              <a:t> tentative e </a:t>
            </a:r>
            <a:r>
              <a:rPr lang="en-US" sz="1200" dirty="0" err="1" smtClean="0"/>
              <a:t>erro</a:t>
            </a:r>
            <a:r>
              <a:rPr lang="en-US" sz="1200" dirty="0" smtClean="0"/>
              <a:t> para </a:t>
            </a:r>
            <a:r>
              <a:rPr lang="en-US" sz="1200" dirty="0" err="1" smtClean="0"/>
              <a:t>criar</a:t>
            </a:r>
            <a:r>
              <a:rPr lang="en-US" sz="1200" dirty="0" smtClean="0"/>
              <a:t> </a:t>
            </a:r>
            <a:r>
              <a:rPr lang="en-US" sz="1200" dirty="0" err="1" smtClean="0"/>
              <a:t>esse</a:t>
            </a:r>
            <a:r>
              <a:rPr lang="en-US" sz="1200" dirty="0" smtClean="0"/>
              <a:t> </a:t>
            </a:r>
            <a:r>
              <a:rPr lang="en-US" sz="1200" dirty="0" err="1" smtClean="0"/>
              <a:t>número</a:t>
            </a:r>
            <a:r>
              <a:rPr lang="en-US" sz="1200" dirty="0" smtClean="0"/>
              <a:t> “</a:t>
            </a:r>
            <a:r>
              <a:rPr lang="en-US" sz="1200" dirty="0" err="1" smtClean="0"/>
              <a:t>mágico</a:t>
            </a:r>
            <a:r>
              <a:rPr lang="en-US" sz="1200" dirty="0" smtClean="0"/>
              <a:t>”. (Um </a:t>
            </a:r>
            <a:r>
              <a:rPr lang="en-US" sz="1200" dirty="0" err="1" smtClean="0"/>
              <a:t>truque</a:t>
            </a:r>
            <a:r>
              <a:rPr lang="en-US" sz="1200" dirty="0" smtClean="0"/>
              <a:t> é </a:t>
            </a:r>
            <a:r>
              <a:rPr lang="en-US" sz="1200" dirty="0" err="1" smtClean="0"/>
              <a:t>executar</a:t>
            </a:r>
            <a:r>
              <a:rPr lang="en-US" sz="1200" dirty="0" smtClean="0"/>
              <a:t> o </a:t>
            </a:r>
            <a:r>
              <a:rPr lang="en-US" sz="1200" dirty="0" err="1" smtClean="0"/>
              <a:t>seu</a:t>
            </a:r>
            <a:r>
              <a:rPr lang="en-US" sz="1200" dirty="0" smtClean="0"/>
              <a:t> </a:t>
            </a:r>
            <a:r>
              <a:rPr lang="en-US" sz="1200" dirty="0" err="1" smtClean="0"/>
              <a:t>código</a:t>
            </a:r>
            <a:r>
              <a:rPr lang="en-US" sz="1200" dirty="0" smtClean="0"/>
              <a:t> e </a:t>
            </a:r>
            <a:r>
              <a:rPr lang="en-US" sz="1200" dirty="0" err="1" smtClean="0"/>
              <a:t>ver</a:t>
            </a:r>
            <a:r>
              <a:rPr lang="en-US" sz="1200" dirty="0" smtClean="0"/>
              <a:t> </a:t>
            </a:r>
            <a:r>
              <a:rPr lang="en-US" sz="1200" dirty="0" err="1" smtClean="0"/>
              <a:t>os</a:t>
            </a:r>
            <a:r>
              <a:rPr lang="en-US" sz="1200" dirty="0" smtClean="0"/>
              <a:t> </a:t>
            </a:r>
            <a:r>
              <a:rPr lang="en-US" sz="1200" dirty="0" err="1" smtClean="0"/>
              <a:t>daods</a:t>
            </a:r>
            <a:r>
              <a:rPr lang="en-US" sz="1200" dirty="0" smtClean="0"/>
              <a:t> </a:t>
            </a:r>
            <a:r>
              <a:rPr lang="en-US" sz="1200" dirty="0" err="1" smtClean="0"/>
              <a:t>que</a:t>
            </a:r>
            <a:r>
              <a:rPr lang="en-US" sz="1200" dirty="0" smtClean="0"/>
              <a:t> </a:t>
            </a:r>
            <a:r>
              <a:rPr lang="en-US" sz="1200" dirty="0" err="1" smtClean="0"/>
              <a:t>estão</a:t>
            </a:r>
            <a:r>
              <a:rPr lang="en-US" sz="1200" dirty="0" smtClean="0"/>
              <a:t> </a:t>
            </a:r>
            <a:r>
              <a:rPr lang="en-US" sz="1200" dirty="0" err="1" smtClean="0"/>
              <a:t>nos</a:t>
            </a:r>
            <a:r>
              <a:rPr lang="en-US" sz="1200" dirty="0" smtClean="0"/>
              <a:t> </a:t>
            </a:r>
            <a:r>
              <a:rPr lang="en-US" sz="1200" dirty="0" err="1" smtClean="0"/>
              <a:t>cabos</a:t>
            </a:r>
            <a:r>
              <a:rPr lang="en-US" sz="1200" dirty="0" smtClean="0"/>
              <a:t> para </a:t>
            </a:r>
            <a:r>
              <a:rPr lang="en-US" sz="1200" dirty="0" err="1" smtClean="0"/>
              <a:t>ter</a:t>
            </a:r>
            <a:r>
              <a:rPr lang="en-US" sz="1200" dirty="0" smtClean="0"/>
              <a:t> </a:t>
            </a:r>
            <a:r>
              <a:rPr lang="en-US" sz="1200" dirty="0" err="1" smtClean="0"/>
              <a:t>uma</a:t>
            </a:r>
            <a:r>
              <a:rPr lang="en-US" sz="1200" dirty="0" smtClean="0"/>
              <a:t> </a:t>
            </a:r>
            <a:r>
              <a:rPr lang="en-US" sz="1200" dirty="0" err="1" smtClean="0"/>
              <a:t>ideia</a:t>
            </a:r>
            <a:r>
              <a:rPr lang="en-US" sz="1200" dirty="0" smtClean="0"/>
              <a:t> da </a:t>
            </a:r>
            <a:r>
              <a:rPr lang="en-US" sz="1200" dirty="0" err="1" smtClean="0"/>
              <a:t>dimensão</a:t>
            </a:r>
            <a:r>
              <a:rPr lang="en-US" sz="1200" dirty="0" smtClean="0"/>
              <a:t> </a:t>
            </a:r>
            <a:r>
              <a:rPr lang="en-US" sz="1200" dirty="0" err="1" smtClean="0"/>
              <a:t>que</a:t>
            </a:r>
            <a:r>
              <a:rPr lang="en-US" sz="1200" dirty="0" smtClean="0"/>
              <a:t> </a:t>
            </a:r>
            <a:r>
              <a:rPr lang="en-US" sz="1200" dirty="0" err="1" smtClean="0"/>
              <a:t>funcionaria</a:t>
            </a:r>
            <a:r>
              <a:rPr lang="en-US" sz="1200" dirty="0" smtClean="0"/>
              <a:t> </a:t>
            </a:r>
            <a:r>
              <a:rPr lang="en-US" sz="1200" dirty="0" err="1" smtClean="0"/>
              <a:t>como</a:t>
            </a:r>
            <a:r>
              <a:rPr lang="en-US" sz="1200" dirty="0" smtClean="0"/>
              <a:t> um </a:t>
            </a:r>
            <a:r>
              <a:rPr lang="en-US" sz="1200" dirty="0" err="1" smtClean="0"/>
              <a:t>limiar</a:t>
            </a:r>
            <a:r>
              <a:rPr lang="en-US" sz="1200" dirty="0" smtClean="0"/>
              <a:t>/</a:t>
            </a:r>
            <a:r>
              <a:rPr lang="en-US" sz="1200" dirty="0" err="1" smtClean="0"/>
              <a:t>mínima</a:t>
            </a:r>
            <a:r>
              <a:rPr lang="en-US" sz="1200" dirty="0"/>
              <a:t>.)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5476097" y="4660902"/>
            <a:ext cx="2977293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Nós</a:t>
            </a:r>
            <a:r>
              <a:rPr lang="en-US" sz="1200" dirty="0" smtClean="0"/>
              <a:t> </a:t>
            </a:r>
            <a:r>
              <a:rPr lang="en-US" sz="1200" dirty="0" err="1" smtClean="0"/>
              <a:t>temos</a:t>
            </a:r>
            <a:r>
              <a:rPr lang="en-US" sz="1200" dirty="0" smtClean="0"/>
              <a:t> a </a:t>
            </a:r>
            <a:r>
              <a:rPr lang="en-US" sz="1200" dirty="0" err="1" smtClean="0"/>
              <a:t>bloco</a:t>
            </a:r>
            <a:r>
              <a:rPr lang="en-US" sz="1200" dirty="0" smtClean="0"/>
              <a:t> “</a:t>
            </a:r>
            <a:r>
              <a:rPr lang="en-US" sz="1200" dirty="0" err="1" smtClean="0"/>
              <a:t>Comutação</a:t>
            </a:r>
            <a:r>
              <a:rPr lang="en-US" sz="1200" dirty="0" smtClean="0"/>
              <a:t>” </a:t>
            </a:r>
            <a:r>
              <a:rPr lang="en-US" sz="1200" dirty="0" err="1" smtClean="0"/>
              <a:t>dentro</a:t>
            </a:r>
            <a:r>
              <a:rPr lang="en-US" sz="1200" dirty="0" smtClean="0"/>
              <a:t> de outro </a:t>
            </a:r>
            <a:r>
              <a:rPr lang="en-US" sz="1200" dirty="0" err="1" smtClean="0"/>
              <a:t>bloco</a:t>
            </a:r>
            <a:r>
              <a:rPr lang="en-US" sz="1200" dirty="0" smtClean="0"/>
              <a:t> “</a:t>
            </a:r>
            <a:r>
              <a:rPr lang="en-US" sz="1200" dirty="0" err="1" smtClean="0"/>
              <a:t>Comutação</a:t>
            </a:r>
            <a:r>
              <a:rPr lang="en-US" sz="1200" dirty="0" smtClean="0"/>
              <a:t>”. </a:t>
            </a:r>
            <a:r>
              <a:rPr lang="en-US" sz="1200" dirty="0" err="1" smtClean="0"/>
              <a:t>Os</a:t>
            </a:r>
            <a:r>
              <a:rPr lang="en-US" sz="1200" dirty="0" smtClean="0"/>
              <a:t> sons </a:t>
            </a:r>
            <a:r>
              <a:rPr lang="en-US" sz="1200" dirty="0" err="1" smtClean="0"/>
              <a:t>serão</a:t>
            </a:r>
            <a:r>
              <a:rPr lang="en-US" sz="1200" dirty="0" smtClean="0"/>
              <a:t> </a:t>
            </a:r>
            <a:r>
              <a:rPr lang="en-US" sz="1200" dirty="0" err="1" smtClean="0"/>
              <a:t>executados</a:t>
            </a:r>
            <a:r>
              <a:rPr lang="en-US" sz="1200" dirty="0" smtClean="0"/>
              <a:t> </a:t>
            </a:r>
            <a:r>
              <a:rPr lang="en-US" sz="1200" dirty="0" err="1" smtClean="0"/>
              <a:t>só</a:t>
            </a:r>
            <a:r>
              <a:rPr lang="en-US" sz="1200" dirty="0" smtClean="0"/>
              <a:t> </a:t>
            </a:r>
            <a:r>
              <a:rPr lang="en-US" sz="1200" dirty="0" err="1" smtClean="0"/>
              <a:t>quando</a:t>
            </a:r>
            <a:r>
              <a:rPr lang="en-US" sz="1200" dirty="0" smtClean="0"/>
              <a:t> a 1° “</a:t>
            </a:r>
            <a:r>
              <a:rPr lang="en-US" sz="1200" dirty="0" err="1" smtClean="0"/>
              <a:t>Comutação</a:t>
            </a:r>
            <a:r>
              <a:rPr lang="en-US" sz="1200" dirty="0" smtClean="0"/>
              <a:t>” </a:t>
            </a:r>
            <a:r>
              <a:rPr lang="en-US" sz="1200" dirty="0" err="1" smtClean="0"/>
              <a:t>receber</a:t>
            </a:r>
            <a:r>
              <a:rPr lang="en-US" sz="1200" dirty="0" smtClean="0"/>
              <a:t> o valor </a:t>
            </a:r>
            <a:r>
              <a:rPr lang="en-US" sz="1200" dirty="0" err="1" smtClean="0"/>
              <a:t>Verdadeiro</a:t>
            </a:r>
            <a:r>
              <a:rPr lang="en-US" sz="1200" dirty="0" smtClean="0"/>
              <a:t> o </a:t>
            </a:r>
            <a:r>
              <a:rPr lang="en-US" sz="1200" dirty="0" err="1" smtClean="0"/>
              <a:t>que</a:t>
            </a:r>
            <a:r>
              <a:rPr lang="en-US" sz="1200" dirty="0" smtClean="0"/>
              <a:t> </a:t>
            </a:r>
            <a:r>
              <a:rPr lang="en-US" sz="1200" dirty="0" err="1" smtClean="0"/>
              <a:t>significa</a:t>
            </a:r>
            <a:r>
              <a:rPr lang="en-US" sz="1200" dirty="0" smtClean="0"/>
              <a:t> </a:t>
            </a:r>
            <a:r>
              <a:rPr lang="en-US" sz="1200" dirty="0" err="1" smtClean="0"/>
              <a:t>que</a:t>
            </a:r>
            <a:r>
              <a:rPr lang="en-US" sz="1200" dirty="0" smtClean="0"/>
              <a:t>  o </a:t>
            </a:r>
            <a:r>
              <a:rPr lang="en-US" sz="1200" dirty="0" err="1" smtClean="0"/>
              <a:t>objeto</a:t>
            </a:r>
            <a:r>
              <a:rPr lang="en-US" sz="1200" dirty="0" smtClean="0"/>
              <a:t> </a:t>
            </a:r>
            <a:r>
              <a:rPr lang="en-US" sz="1200" dirty="0" err="1" smtClean="0"/>
              <a:t>reconheceu</a:t>
            </a:r>
            <a:r>
              <a:rPr lang="en-US" sz="1200" dirty="0" smtClean="0"/>
              <a:t> a </a:t>
            </a:r>
            <a:r>
              <a:rPr lang="en-US" sz="1200" dirty="0" err="1" smtClean="0"/>
              <a:t>dimensão</a:t>
            </a:r>
            <a:r>
              <a:rPr lang="en-US" sz="1200" dirty="0" smtClean="0"/>
              <a:t> </a:t>
            </a:r>
            <a:r>
              <a:rPr lang="en-US" sz="1200" dirty="0" err="1" smtClean="0"/>
              <a:t>especificada</a:t>
            </a:r>
            <a:r>
              <a:rPr lang="en-US" sz="1200" dirty="0" smtClean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06752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65" y="439032"/>
            <a:ext cx="8245475" cy="1371600"/>
          </a:xfrm>
        </p:spPr>
        <p:txBody>
          <a:bodyPr/>
          <a:lstStyle/>
          <a:p>
            <a:r>
              <a:rPr lang="en-US" dirty="0" smtClean="0"/>
              <a:t>CRÉDITOS.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832"/>
            <a:ext cx="8245474" cy="4963057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800" dirty="0"/>
              <a:t>Este tutorial </a:t>
            </a:r>
            <a:r>
              <a:rPr lang="en-US" sz="1800" dirty="0" err="1"/>
              <a:t>foi</a:t>
            </a:r>
            <a:r>
              <a:rPr lang="en-US" sz="1800" dirty="0"/>
              <a:t> </a:t>
            </a:r>
            <a:r>
              <a:rPr lang="en-US" sz="1800" dirty="0" err="1"/>
              <a:t>criado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Sanjay </a:t>
            </a:r>
            <a:r>
              <a:rPr lang="en-US" sz="1800" dirty="0" err="1"/>
              <a:t>Seshan</a:t>
            </a:r>
            <a:r>
              <a:rPr lang="en-US" sz="1800" dirty="0"/>
              <a:t> e </a:t>
            </a:r>
            <a:r>
              <a:rPr lang="en-US" sz="1800" dirty="0" err="1"/>
              <a:t>Arvind</a:t>
            </a:r>
            <a:r>
              <a:rPr lang="en-US" sz="1800" dirty="0"/>
              <a:t> </a:t>
            </a:r>
            <a:r>
              <a:rPr lang="en-US" sz="1800" dirty="0" err="1"/>
              <a:t>Seshan</a:t>
            </a:r>
            <a:r>
              <a:rPr lang="en-US" sz="1800" dirty="0"/>
              <a:t> do Droids Robotics</a:t>
            </a:r>
            <a:r>
              <a:rPr lang="en-US" sz="1800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 err="1"/>
              <a:t>Esta</a:t>
            </a:r>
            <a:r>
              <a:rPr lang="en-US" sz="1800" dirty="0"/>
              <a:t> </a:t>
            </a:r>
            <a:r>
              <a:rPr lang="en-US" sz="1800" dirty="0" err="1"/>
              <a:t>lição</a:t>
            </a:r>
            <a:r>
              <a:rPr lang="en-US" sz="1800" dirty="0"/>
              <a:t> </a:t>
            </a:r>
            <a:r>
              <a:rPr lang="en-US" sz="1800" dirty="0" err="1"/>
              <a:t>foi</a:t>
            </a:r>
            <a:r>
              <a:rPr lang="en-US" sz="1800" dirty="0"/>
              <a:t> </a:t>
            </a:r>
            <a:r>
              <a:rPr lang="en-US" sz="1800" dirty="0" err="1"/>
              <a:t>traduzida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Luiz Gabriel Vieira Costa da </a:t>
            </a:r>
            <a:r>
              <a:rPr lang="en-US" sz="1800" dirty="0" err="1"/>
              <a:t>Equipe</a:t>
            </a:r>
            <a:r>
              <a:rPr lang="en-US" sz="1800" dirty="0"/>
              <a:t> TILT</a:t>
            </a:r>
            <a:r>
              <a:rPr lang="en-US" sz="1800" dirty="0" smtClean="0"/>
              <a:t>.</a:t>
            </a:r>
            <a:endParaRPr lang="en-US" sz="1800" dirty="0"/>
          </a:p>
          <a:p>
            <a:pPr marL="342900" indent="-342900">
              <a:buFont typeface="Arial"/>
              <a:buChar char="•"/>
            </a:pPr>
            <a:r>
              <a:rPr lang="en-US" sz="1800" dirty="0" err="1"/>
              <a:t>Mais</a:t>
            </a:r>
            <a:r>
              <a:rPr lang="en-US" sz="1800" dirty="0"/>
              <a:t> </a:t>
            </a:r>
            <a:r>
              <a:rPr lang="en-US" sz="1800" dirty="0" err="1"/>
              <a:t>lições</a:t>
            </a:r>
            <a:r>
              <a:rPr lang="en-US" sz="1800" dirty="0"/>
              <a:t> </a:t>
            </a:r>
            <a:r>
              <a:rPr lang="en-US" sz="1800" dirty="0" err="1"/>
              <a:t>estão</a:t>
            </a:r>
            <a:r>
              <a:rPr lang="en-US" sz="1800" dirty="0"/>
              <a:t> </a:t>
            </a:r>
            <a:r>
              <a:rPr lang="en-US" sz="1800" dirty="0" err="1"/>
              <a:t>disponíveis</a:t>
            </a:r>
            <a:r>
              <a:rPr lang="en-US" sz="1800" dirty="0"/>
              <a:t> </a:t>
            </a:r>
            <a:r>
              <a:rPr lang="en-US" sz="1800" dirty="0" err="1"/>
              <a:t>em</a:t>
            </a:r>
            <a:r>
              <a:rPr lang="en-US" sz="1800" dirty="0"/>
              <a:t> www.ev3lessons.com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/>
              <a:t>Email do </a:t>
            </a:r>
            <a:r>
              <a:rPr lang="en-US" sz="1800" dirty="0" err="1"/>
              <a:t>autor</a:t>
            </a:r>
            <a:r>
              <a:rPr lang="en-US" sz="1800" dirty="0"/>
              <a:t>: </a:t>
            </a:r>
            <a:r>
              <a:rPr lang="en-US" sz="1800" dirty="0">
                <a:hlinkClick r:id="rId2"/>
              </a:rPr>
              <a:t>team@droidsrobotics.org</a:t>
            </a:r>
            <a:endParaRPr lang="en-US" sz="1800" dirty="0"/>
          </a:p>
          <a:p>
            <a:pPr marL="342900" indent="-342900">
              <a:buFont typeface="Arial"/>
              <a:buChar char="•"/>
            </a:pPr>
            <a:r>
              <a:rPr lang="en-US" sz="1800" dirty="0" err="1"/>
              <a:t>Agradeço</a:t>
            </a:r>
            <a:r>
              <a:rPr lang="en-US" sz="1800" dirty="0"/>
              <a:t> Marc-André </a:t>
            </a:r>
            <a:r>
              <a:rPr lang="en-US" sz="1800" dirty="0" err="1"/>
              <a:t>Bazergui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nos</a:t>
            </a:r>
            <a:r>
              <a:rPr lang="en-US" sz="1800" dirty="0"/>
              <a:t> </a:t>
            </a:r>
            <a:r>
              <a:rPr lang="en-US" sz="1800" dirty="0" err="1"/>
              <a:t>emprestar</a:t>
            </a:r>
            <a:r>
              <a:rPr lang="en-US" sz="1800" dirty="0"/>
              <a:t> a </a:t>
            </a:r>
            <a:r>
              <a:rPr lang="en-US" sz="1800" dirty="0" err="1"/>
              <a:t>PixyCam</a:t>
            </a:r>
            <a:r>
              <a:rPr lang="en-US" sz="1800" dirty="0"/>
              <a:t> para </a:t>
            </a:r>
            <a:r>
              <a:rPr lang="en-US" sz="1800" dirty="0" err="1"/>
              <a:t>essa</a:t>
            </a:r>
            <a:r>
              <a:rPr lang="en-US" sz="1800" dirty="0"/>
              <a:t> </a:t>
            </a:r>
            <a:r>
              <a:rPr lang="en-US" sz="1800" dirty="0" err="1"/>
              <a:t>lição</a:t>
            </a:r>
            <a:r>
              <a:rPr lang="en-US" sz="1800" dirty="0"/>
              <a:t>, (</a:t>
            </a:r>
            <a:r>
              <a:rPr lang="en-US" sz="1800" dirty="0">
                <a:hlinkClick r:id="rId3"/>
              </a:rPr>
              <a:t>https://www.facebook.com/marc.a.bazergui</a:t>
            </a:r>
            <a:r>
              <a:rPr lang="en-US" sz="1800" dirty="0"/>
              <a:t>, info@bazmarc.ca)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EV3Lessons.com 2015 (Last edit: 2/26/2015)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57199" y="4630535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 defTabSz="914400"/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Este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trabalho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é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licenciado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en-US" altLang="en-US" sz="2000" dirty="0" err="1" smtClean="0">
                <a:solidFill>
                  <a:srgbClr val="000000"/>
                </a:solidFill>
                <a:latin typeface="Helvetica Neue"/>
              </a:rPr>
              <a:t>por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2050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8595" y="3609409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795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2140</TotalTime>
  <Words>640</Words>
  <Application>Microsoft Office PowerPoint</Application>
  <PresentationFormat>Apresentação na tela (4:3)</PresentationFormat>
  <Paragraphs>57</Paragraphs>
  <Slides>7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Franklin Gothic Book</vt:lpstr>
      <vt:lpstr>Helvetica Neue</vt:lpstr>
      <vt:lpstr>Wingdings</vt:lpstr>
      <vt:lpstr>Crop</vt:lpstr>
      <vt:lpstr>Identificador De Cor PixyCam Para MINDSTORMS </vt:lpstr>
      <vt:lpstr>Começando.</vt:lpstr>
      <vt:lpstr>Aprendendo o Bloco PixyCam.</vt:lpstr>
      <vt:lpstr>Desafio.</vt:lpstr>
      <vt:lpstr>Solução Do Desafio.</vt:lpstr>
      <vt:lpstr>Detectando Várias Cores? </vt:lpstr>
      <vt:lpstr>CRÉDITOS.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Luiz Gabriel Vieira Costa</cp:lastModifiedBy>
  <cp:revision>91</cp:revision>
  <cp:lastPrinted>2016-01-20T22:55:27Z</cp:lastPrinted>
  <dcterms:created xsi:type="dcterms:W3CDTF">2016-01-20T18:24:43Z</dcterms:created>
  <dcterms:modified xsi:type="dcterms:W3CDTF">2016-01-29T12:30:15Z</dcterms:modified>
</cp:coreProperties>
</file>

<file path=docProps/thumbnail.jpeg>
</file>